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28E55A-A001-4A16-A570-C3583F17AB29}"/>
</file>

<file path=customXml/itemProps2.xml><?xml version="1.0" encoding="utf-8"?>
<ds:datastoreItem xmlns:ds="http://schemas.openxmlformats.org/officeDocument/2006/customXml" ds:itemID="{B608A0C5-E2BC-41DA-B0E5-4257B1F2453D}"/>
</file>

<file path=customXml/itemProps3.xml><?xml version="1.0" encoding="utf-8"?>
<ds:datastoreItem xmlns:ds="http://schemas.openxmlformats.org/officeDocument/2006/customXml" ds:itemID="{CE3A26F3-04E0-4E7D-9318-D7BCDF70B275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