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9BF4B8-3D1C-4E04-9ED0-89E2DE897A46}"/>
</file>

<file path=customXml/itemProps2.xml><?xml version="1.0" encoding="utf-8"?>
<ds:datastoreItem xmlns:ds="http://schemas.openxmlformats.org/officeDocument/2006/customXml" ds:itemID="{59A02F66-4E3D-4BAA-A83A-E9427F878512}"/>
</file>

<file path=customXml/itemProps3.xml><?xml version="1.0" encoding="utf-8"?>
<ds:datastoreItem xmlns:ds="http://schemas.openxmlformats.org/officeDocument/2006/customXml" ds:itemID="{16189ACA-2C94-4358-B4AB-10597453333D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